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504031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65" d="100"/>
          <a:sy n="165" d="100"/>
        </p:scale>
        <p:origin x="2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824885"/>
            <a:ext cx="4284266" cy="1754776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39" y="2647331"/>
            <a:ext cx="3780235" cy="1216909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6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31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975" y="268350"/>
            <a:ext cx="1086817" cy="427143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522" y="268350"/>
            <a:ext cx="3197449" cy="427143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92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6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97" y="1256579"/>
            <a:ext cx="4347270" cy="2096630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97" y="3373044"/>
            <a:ext cx="4347270" cy="1102568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82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82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82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82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82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82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0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22" y="1341750"/>
            <a:ext cx="2142133" cy="31980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658" y="1341750"/>
            <a:ext cx="2142133" cy="31980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28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268351"/>
            <a:ext cx="4347270" cy="97422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79" y="1235577"/>
            <a:ext cx="2132288" cy="60553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79" y="1841114"/>
            <a:ext cx="2132288" cy="270800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658" y="1235577"/>
            <a:ext cx="2142790" cy="60553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658" y="1841114"/>
            <a:ext cx="2142790" cy="270800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08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96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7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36021"/>
            <a:ext cx="1625632" cy="1176073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90" y="725713"/>
            <a:ext cx="2551658" cy="3581889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512094"/>
            <a:ext cx="1625632" cy="2801341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0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36021"/>
            <a:ext cx="1625632" cy="1176073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790" y="725713"/>
            <a:ext cx="2551658" cy="3581889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512094"/>
            <a:ext cx="1625632" cy="2801341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14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522" y="268351"/>
            <a:ext cx="4347270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22" y="1341750"/>
            <a:ext cx="4347270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22" y="4671625"/>
            <a:ext cx="113407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E612F-6C02-BD47-BECC-30B259822E02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604" y="4671625"/>
            <a:ext cx="170110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721" y="4671625"/>
            <a:ext cx="113407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E1C7AE-A416-A44A-A99D-9908F46201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24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973F48AD-7ED8-84F4-B5F7-AAA082763351}"/>
              </a:ext>
            </a:extLst>
          </p:cNvPr>
          <p:cNvSpPr/>
          <p:nvPr/>
        </p:nvSpPr>
        <p:spPr>
          <a:xfrm>
            <a:off x="160017" y="485552"/>
            <a:ext cx="4720281" cy="4069208"/>
          </a:xfrm>
          <a:prstGeom prst="hexagon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698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Andreas Haahr Larsen</dc:creator>
  <cp:lastModifiedBy>Andreas Haahr Larsen</cp:lastModifiedBy>
  <cp:revision>1</cp:revision>
  <dcterms:created xsi:type="dcterms:W3CDTF">2024-06-19T13:58:35Z</dcterms:created>
  <dcterms:modified xsi:type="dcterms:W3CDTF">2024-06-19T21:06:39Z</dcterms:modified>
</cp:coreProperties>
</file>